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2147" autoAdjust="0"/>
  </p:normalViewPr>
  <p:slideViewPr>
    <p:cSldViewPr>
      <p:cViewPr varScale="1">
        <p:scale>
          <a:sx n="72" d="100"/>
          <a:sy n="72" d="100"/>
        </p:scale>
        <p:origin x="-16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64D00-7F54-47D6-A4F0-A3F3F4DD37CF}" type="datetimeFigureOut">
              <a:rPr lang="uk-UA" smtClean="0"/>
              <a:t>24.11.2014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969BD-E002-4FEE-9F28-07003A7446F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5070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Кайнозойская эра</a:t>
            </a:r>
          </a:p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текущая эра геологической истории Земли. Началась 66,0 миллионов лет и продолжается до сих пор. Название переводится с греческого как «новая жизнь»</a:t>
            </a:r>
          </a:p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расцвет покрытосеменных растений, насекомых, птиц, млекопитающих и появление человека. Уже в середине кайнозоя имеются почти все основные группы представителей всех царств живой природы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969BD-E002-4FEE-9F28-07003A7446F3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3061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</a:rPr>
              <a:t>Кайнозойская эра делится на три периода:</a:t>
            </a:r>
            <a:endParaRPr lang="ru-RU" sz="800" dirty="0" smtClean="0">
              <a:solidFill>
                <a:schemeClr val="tx2">
                  <a:lumMod val="75000"/>
                </a:schemeClr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ru-RU" sz="800" dirty="0" smtClean="0">
                <a:solidFill>
                  <a:schemeClr val="tx2">
                    <a:lumMod val="50000"/>
                  </a:schemeClr>
                </a:solidFill>
              </a:rPr>
              <a:t>Палеоген</a:t>
            </a:r>
          </a:p>
          <a:p>
            <a:pPr>
              <a:buFont typeface="Arial" pitchFamily="34" charset="0"/>
              <a:buChar char="•"/>
            </a:pPr>
            <a:r>
              <a:rPr lang="ru-RU" sz="800" dirty="0" smtClean="0">
                <a:solidFill>
                  <a:schemeClr val="tx2">
                    <a:lumMod val="50000"/>
                  </a:schemeClr>
                </a:solidFill>
              </a:rPr>
              <a:t>Неоген</a:t>
            </a:r>
          </a:p>
          <a:p>
            <a:pPr>
              <a:buFont typeface="Arial" pitchFamily="34" charset="0"/>
              <a:buChar char="•"/>
            </a:pPr>
            <a:r>
              <a:rPr lang="ru-RU" sz="800" dirty="0" smtClean="0">
                <a:solidFill>
                  <a:schemeClr val="tx2">
                    <a:lumMod val="50000"/>
                  </a:schemeClr>
                </a:solidFill>
              </a:rPr>
              <a:t>Антропоген </a:t>
            </a:r>
            <a:endParaRPr lang="ru-RU" sz="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969BD-E002-4FEE-9F28-07003A7446F3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4922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Палеоген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климат был ровным тропическим. Во второй половине климат становится более континентальным, появляются ледяные шапки на полюсах.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после вымирания большого количества рептилий возникло множество свободных экологических ниш, которые начали занимать новые виды млекопитающих. Были распространены яйцекладущие, сумчатые и плацентарные.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в морях процветают костистые рыбы, примитивные китообразные, новые группы кораллов, морских ежей.</a:t>
            </a:r>
            <a:endParaRPr lang="ru-RU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969BD-E002-4FEE-9F28-07003A7446F3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2477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Неоген</a:t>
            </a: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млекопитающие осваивают моря и воздух — возникают киты и рукокрылые. Плацентарные оттесняют на периферию остальных млекопитающих. Фауна этого периода становится очень похожей на современную.</a:t>
            </a: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крупные нелетающие птицы играют большую роль, особенно в изолированных, островных экосистемах.</a:t>
            </a:r>
            <a:endParaRPr lang="ru-RU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969BD-E002-4FEE-9F28-07003A7446F3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2666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Антропоген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плейстоцен </a:t>
            </a:r>
          </a:p>
          <a:p>
            <a:pPr marL="0" indent="0">
              <a:buNone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климат во время прошлых межледниковый практически идентичен современному, но животный мир различается. В Ю. Америке исчезли: копытное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</a:rPr>
              <a:t>макраухения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, ленивец мегатерий; в С. Америке исчезают последний представитель птиц-тиранов, десятки видов аборигенных копытных, верблюдов, разнообразных оленей,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</a:rPr>
              <a:t>вилороговых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 «антилоп. </a:t>
            </a:r>
            <a:r>
              <a:rPr lang="ru-RU" sz="1200" dirty="0" err="1" smtClean="0">
                <a:solidFill>
                  <a:schemeClr val="tx2">
                    <a:lumMod val="50000"/>
                  </a:schemeClr>
                </a:solidFill>
              </a:rPr>
              <a:t>Тундростепь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 Евразии лишилась </a:t>
            </a:r>
            <a:r>
              <a:rPr lang="ru-RU" sz="1200" dirty="0" smtClean="0">
                <a:solidFill>
                  <a:schemeClr val="bg1"/>
                </a:solidFill>
              </a:rPr>
              <a:t>мамонтов, шерстистых носорогов, большерогих оленей, пещерных медведей </a:t>
            </a:r>
          </a:p>
          <a:p>
            <a:pPr>
              <a:buFont typeface="Arial" pitchFamily="34" charset="0"/>
              <a:buChar char="•"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голоцен</a:t>
            </a:r>
          </a:p>
          <a:p>
            <a:pPr marL="0" indent="0">
              <a:buNone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середина голоцена  - становление человеческой цивилизации и начало её технического развития. Изменения в составе фауны в течение этой эпохи были относительно невелики. Растаяли Североамериканский и Евроазиатский континентал</a:t>
            </a:r>
            <a:r>
              <a:rPr lang="ru-RU" sz="1200" dirty="0" smtClean="0">
                <a:solidFill>
                  <a:schemeClr val="bg1"/>
                </a:solidFill>
              </a:rPr>
              <a:t>ьные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bg1"/>
                </a:solidFill>
              </a:rPr>
              <a:t>ледники,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распался Арк</a:t>
            </a:r>
            <a:r>
              <a:rPr lang="ru-RU" sz="1200" dirty="0" smtClean="0">
                <a:solidFill>
                  <a:schemeClr val="bg1"/>
                </a:solidFill>
              </a:rPr>
              <a:t>тический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 ледниковый </a:t>
            </a:r>
            <a:r>
              <a:rPr lang="ru-RU" sz="1200" dirty="0" smtClean="0">
                <a:solidFill>
                  <a:schemeClr val="bg1"/>
                </a:solidFill>
              </a:rPr>
              <a:t>покров. Началось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развитие гене</a:t>
            </a:r>
            <a:r>
              <a:rPr lang="ru-RU" sz="1200" dirty="0" smtClean="0">
                <a:solidFill>
                  <a:schemeClr val="bg1"/>
                </a:solidFill>
              </a:rPr>
              <a:t>тики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bg1"/>
                </a:solidFill>
              </a:rPr>
              <a:t>и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bg1"/>
                </a:solidFill>
              </a:rPr>
              <a:t>и</a:t>
            </a:r>
            <a:r>
              <a:rPr lang="ru-RU" sz="1200" dirty="0" smtClean="0">
                <a:solidFill>
                  <a:schemeClr val="bg1"/>
                </a:solidFill>
              </a:rPr>
              <a:t> генной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инженерии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969BD-E002-4FEE-9F28-07003A7446F3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29324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Подведем итоги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Кайнозой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— это эра, отличающаяся большим разнообразием наземных, морских и летающих животных. Он является эрой млекопитающих и покрытосеменных. </a:t>
            </a:r>
            <a:r>
              <a:rPr lang="ru-RU" smtClean="0">
                <a:solidFill>
                  <a:schemeClr val="tx2">
                    <a:lumMod val="50000"/>
                  </a:schemeClr>
                </a:solidFill>
              </a:rPr>
              <a:t>Млекопитающие претерпели длительную эволюцию от небольшого числа мелких примитивных форм и стали отличаться большим разнообразием наземных, морских и летающих видов.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969BD-E002-4FEE-9F28-07003A7446F3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4380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141A0241-2682-45E9-ABEA-1B3DC43268DC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AF1EEAEE-0C47-4983-8864-5DA6A58790D4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69334AF7-540E-4C1D-B5FB-524D7FF651CC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04F47058-661F-43F9-AE34-A4FF8C88D7FE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04339F6D-4626-490F-8CAF-BADE5D6EE45C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01D40C3A-664D-4FD1-8C93-4017D475B763}" type="datetime1">
              <a:rPr lang="ru-RU" smtClean="0"/>
              <a:t>24.11.2014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E3F25E80-2077-42D8-B260-25262188EEE0}" type="datetime1">
              <a:rPr lang="ru-RU" smtClean="0"/>
              <a:t>24.11.2014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30396A93-18A6-490C-9006-4415E9D7578B}" type="datetime1">
              <a:rPr lang="ru-RU" smtClean="0"/>
              <a:t>24.11.2014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666961C-BB3A-4EB7-AB91-BCC932B275E3}" type="datetime1">
              <a:rPr lang="ru-RU" smtClean="0"/>
              <a:t>24.11.2014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61E3772-E1C5-46BB-82A0-B648F5E55898}" type="datetime1">
              <a:rPr lang="ru-RU" smtClean="0"/>
              <a:t>24.11.2014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0C433739-21AF-470D-B253-A69F45F88445}" type="datetime1">
              <a:rPr lang="ru-RU" smtClean="0"/>
              <a:t>24.11.2014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BBFFEC74-8183-4750-A538-17ED62A077D0}" type="datetime1">
              <a:rPr lang="ru-RU" smtClean="0"/>
              <a:t>24.11.2014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7000"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3212976"/>
            <a:ext cx="9577064" cy="381856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568952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Кайнозойская эра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052736"/>
            <a:ext cx="8640960" cy="5616624"/>
          </a:xfrm>
        </p:spPr>
        <p:txBody>
          <a:bodyPr/>
          <a:lstStyle/>
          <a:p>
            <a:pPr marL="342900" indent="-342900" algn="l">
              <a:buFontTx/>
              <a:buChar char="-"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текущая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эра геологической истории Земли. Началась 66,0 миллионов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лет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и продолжается до сих пор. Название переводится с греческого как «новая жизнь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</a:p>
          <a:p>
            <a:pPr marL="342900" indent="-342900" algn="l">
              <a:buFontTx/>
              <a:buChar char="-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расцвет покрытосеменных растений, насекомых, птиц, млекопитающих и появление человека. Уже в середине кайнозоя имеются почти все основные группы представителей всех царств живой природы</a:t>
            </a:r>
            <a:r>
              <a:rPr lang="ru-RU" dirty="0"/>
              <a:t>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9482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16024"/>
            <a:ext cx="8784976" cy="1828800"/>
          </a:xfrm>
        </p:spPr>
        <p:txBody>
          <a:bodyPr>
            <a:normAutofit/>
          </a:bodyPr>
          <a:lstStyle/>
          <a:p>
            <a:pPr algn="l"/>
            <a:r>
              <a:rPr lang="ru-RU" sz="5300" dirty="0">
                <a:solidFill>
                  <a:schemeClr val="tx2">
                    <a:lumMod val="75000"/>
                  </a:schemeClr>
                </a:solidFill>
                <a:effectLst/>
                <a:latin typeface="+mn-lt"/>
              </a:rPr>
              <a:t>Кайнозойская эра делится на три </a:t>
            </a:r>
            <a:r>
              <a:rPr lang="ru-RU" sz="5300" dirty="0" smtClean="0">
                <a:solidFill>
                  <a:schemeClr val="tx2">
                    <a:lumMod val="75000"/>
                  </a:schemeClr>
                </a:solidFill>
                <a:effectLst/>
                <a:latin typeface="+mn-lt"/>
              </a:rPr>
              <a:t>периода:</a:t>
            </a:r>
            <a:endParaRPr lang="ru-RU" sz="27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916832"/>
            <a:ext cx="8640960" cy="2016224"/>
          </a:xfrm>
        </p:spPr>
        <p:txBody>
          <a:bodyPr numCol="1"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Палеоген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Неоген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Антропоген 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6031260" cy="306132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1260" y="1052736"/>
            <a:ext cx="3112740" cy="577495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9179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29199">
            <a:off x="3558567" y="3468040"/>
            <a:ext cx="5895975" cy="361235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970" y="-171400"/>
            <a:ext cx="3168353" cy="37444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429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186"/>
            <a:ext cx="8568952" cy="1026550"/>
          </a:xfrm>
        </p:spPr>
        <p:txBody>
          <a:bodyPr>
            <a:normAutofit/>
          </a:bodyPr>
          <a:lstStyle/>
          <a:p>
            <a:pPr algn="l"/>
            <a:r>
              <a:rPr lang="ru-RU" sz="4800" dirty="0">
                <a:solidFill>
                  <a:schemeClr val="tx2">
                    <a:lumMod val="75000"/>
                  </a:schemeClr>
                </a:solidFill>
              </a:rPr>
              <a:t>П</a:t>
            </a:r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алеоген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6264696" cy="602128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климат был ровным тропическим.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Во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второй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половине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климат становится более континентальным, появляются ледяные шапки на полюсах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после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вымирания большого количества рептилий возникло множество свободных экологических ниш, которые начали занимать новые виды млекопитающих. Были распространены яйцекладущие, сумчатые и плацентарные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морях процветают костистые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рыбы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,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примитивные китообразные, новые группы кораллов, морских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ежей.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6714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8000"/>
                    </a14:imgEffect>
                    <a14:imgEffect>
                      <a14:saturation sat="85000"/>
                    </a14:imgEffect>
                    <a14:imgEffect>
                      <a14:brightnessContrast bright="9000" contras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49" y="4589833"/>
            <a:ext cx="5045055" cy="2209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605" y="1988840"/>
            <a:ext cx="3779912" cy="48380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548" y="0"/>
            <a:ext cx="8665931" cy="980728"/>
          </a:xfrm>
        </p:spPr>
        <p:txBody>
          <a:bodyPr>
            <a:normAutofit/>
          </a:bodyPr>
          <a:lstStyle/>
          <a:p>
            <a:pPr algn="l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Неоген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548" y="40"/>
            <a:ext cx="5497580" cy="6309320"/>
          </a:xfrm>
        </p:spPr>
        <p:txBody>
          <a:bodyPr>
            <a:normAutofit/>
          </a:bodyPr>
          <a:lstStyle/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млекопитающие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осваивают моря и воздух — возникают киты и рукокрылые. Плацентарные оттесняют на периферию остальных млекопитающих. Фауна этого периода становится очень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похожей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на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современную.</a:t>
            </a:r>
          </a:p>
          <a:p>
            <a:pPr marL="180000" indent="-180000">
              <a:spcBef>
                <a:spcPts val="0"/>
              </a:spcBef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крупные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нелетающие птицы играют большую роль, особенно в изолированных, островных экосистемах.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6945">
            <a:off x="5323471" y="-148437"/>
            <a:ext cx="3901421" cy="346659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680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706" y="4437112"/>
            <a:ext cx="6657528" cy="28575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453" y="-171400"/>
            <a:ext cx="2924175" cy="22139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356992"/>
            <a:ext cx="3403476" cy="37170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86409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Антропоген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760" y="836712"/>
            <a:ext cx="8694712" cy="5400600"/>
          </a:xfrm>
        </p:spPr>
        <p:txBody>
          <a:bodyPr numCol="2"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плейстоцен </a:t>
            </a:r>
            <a:endParaRPr lang="ru-RU" sz="31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к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лимат во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время прошлых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межледниковый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практически идентичен современному, но животный мир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различается. В Ю.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Америке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исчезли: копытное </a:t>
            </a:r>
            <a:r>
              <a:rPr lang="ru-RU" sz="3100" dirty="0" err="1">
                <a:solidFill>
                  <a:schemeClr val="tx2">
                    <a:lumMod val="50000"/>
                  </a:schemeClr>
                </a:solidFill>
              </a:rPr>
              <a:t>макраухения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, ленивец мегатерий; в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С.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Америке исчезают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последний представитель птиц-тиранов,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десятки видов аборигенных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копытных, верблюдов,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разнообразных оленей, </a:t>
            </a:r>
            <a:r>
              <a:rPr lang="ru-RU" sz="3100" dirty="0" err="1">
                <a:solidFill>
                  <a:schemeClr val="tx2">
                    <a:lumMod val="50000"/>
                  </a:schemeClr>
                </a:solidFill>
              </a:rPr>
              <a:t>вилороговых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 «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антилоп. </a:t>
            </a:r>
            <a:r>
              <a:rPr lang="ru-RU" sz="3100" dirty="0" err="1" smtClean="0">
                <a:solidFill>
                  <a:schemeClr val="tx2">
                    <a:lumMod val="50000"/>
                  </a:schemeClr>
                </a:solidFill>
              </a:rPr>
              <a:t>Тундростепь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Евразии 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лишилась </a:t>
            </a:r>
            <a:r>
              <a:rPr lang="ru-RU" sz="3100" dirty="0" smtClean="0">
                <a:solidFill>
                  <a:schemeClr val="bg1"/>
                </a:solidFill>
              </a:rPr>
              <a:t>мамонтов, шерстистых носорогов, большерогих оленей, пещерных медведей </a:t>
            </a:r>
            <a:endParaRPr lang="ru-RU" sz="31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г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олоцен</a:t>
            </a:r>
          </a:p>
          <a:p>
            <a:pPr marL="0" indent="0">
              <a:buNone/>
            </a:pP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с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ередина голоцена 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 становление человеческой цивилизации и начало её технического развития. Изменения в составе фауны в течение этой эпохи были относительно невелики.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Р</a:t>
            </a: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астаяли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Североамериканский и Евроазиатский континентал</a:t>
            </a:r>
            <a:r>
              <a:rPr lang="ru-RU" sz="3100" dirty="0">
                <a:solidFill>
                  <a:schemeClr val="bg1"/>
                </a:solidFill>
              </a:rPr>
              <a:t>ьные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100" dirty="0">
                <a:solidFill>
                  <a:schemeClr val="bg1"/>
                </a:solidFill>
              </a:rPr>
              <a:t>ледники,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распался Арк</a:t>
            </a:r>
            <a:r>
              <a:rPr lang="ru-RU" sz="3100" dirty="0">
                <a:solidFill>
                  <a:schemeClr val="bg1"/>
                </a:solidFill>
              </a:rPr>
              <a:t>тический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 ледниковый </a:t>
            </a:r>
            <a:r>
              <a:rPr lang="ru-RU" sz="3100" dirty="0" smtClean="0">
                <a:solidFill>
                  <a:schemeClr val="bg1"/>
                </a:solidFill>
              </a:rPr>
              <a:t>покров. Началось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развитие гене</a:t>
            </a:r>
            <a:r>
              <a:rPr lang="ru-RU" sz="3100" dirty="0">
                <a:solidFill>
                  <a:schemeClr val="bg1"/>
                </a:solidFill>
              </a:rPr>
              <a:t>тики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100" dirty="0">
                <a:solidFill>
                  <a:schemeClr val="bg1"/>
                </a:solidFill>
              </a:rPr>
              <a:t>и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100" dirty="0" err="1">
                <a:solidFill>
                  <a:schemeClr val="bg1"/>
                </a:solidFill>
              </a:rPr>
              <a:t>и</a:t>
            </a:r>
            <a:r>
              <a:rPr lang="ru-RU" sz="3100" dirty="0">
                <a:solidFill>
                  <a:schemeClr val="bg1"/>
                </a:solidFill>
              </a:rPr>
              <a:t> генной </a:t>
            </a:r>
            <a:r>
              <a:rPr lang="ru-RU" sz="3100" dirty="0">
                <a:solidFill>
                  <a:schemeClr val="tx2">
                    <a:lumMod val="50000"/>
                  </a:schemeClr>
                </a:solidFill>
              </a:rPr>
              <a:t>инженерии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4333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0"/>
            <a:ext cx="8640960" cy="97798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Подведем итоги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8712968" cy="4176464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Кайнозой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— это эра, отличающаяся большим разнообразием наземных, морских и летающих животных. Он является эрой млекопитающих и покрытосеменных. Млекопитающие претерпели длительную эволюцию от небольшого числа мелких примитивных форм и стали отличаться большим разнообразием наземных, морских и летающих видов.</a:t>
            </a:r>
          </a:p>
        </p:txBody>
      </p:sp>
      <p:pic>
        <p:nvPicPr>
          <p:cNvPr id="6152" name="Picture 8" descr="http://sviridenkov.com/wp-content/uploads/2011/01/monkey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648922"/>
            <a:ext cx="30480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animashky.ru/flist/objiv/32/19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06197"/>
            <a:ext cx="4644008" cy="1225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animashky.ru/flist/objiv/31/292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125045"/>
            <a:ext cx="2448272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518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Порядок</Template>
  <TotalTime>156</TotalTime>
  <Words>645</Words>
  <Application>Microsoft Office PowerPoint</Application>
  <PresentationFormat>Екран (4:3)</PresentationFormat>
  <Paragraphs>54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Kilter</vt:lpstr>
      <vt:lpstr>Кайнозойская эра</vt:lpstr>
      <vt:lpstr>Кайнозойская эра делится на три периода:</vt:lpstr>
      <vt:lpstr>Палеоген</vt:lpstr>
      <vt:lpstr>Неоген</vt:lpstr>
      <vt:lpstr>Антропоген</vt:lpstr>
      <vt:lpstr>Подведем итоги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Кайнозойская эра</dc:title>
  <dc:creator>packard bell</dc:creator>
  <cp:lastModifiedBy>LEGION</cp:lastModifiedBy>
  <cp:revision>19</cp:revision>
  <dcterms:created xsi:type="dcterms:W3CDTF">2012-11-26T15:14:21Z</dcterms:created>
  <dcterms:modified xsi:type="dcterms:W3CDTF">2014-11-24T11:00:16Z</dcterms:modified>
</cp:coreProperties>
</file>